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07BB8-4E23-4897-A37D-3F1D157CF151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9140D-7E36-47B4-BDE4-633B028AE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9140D-7E36-47B4-BDE4-633B028AE2E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29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hy-AM" dirty="0" smtClean="0"/>
              <a:t>փաստ ծիծեռնակների մասին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573016"/>
            <a:ext cx="6480720" cy="328498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solidFill>
                  <a:schemeClr val="tx1"/>
                </a:solidFill>
              </a:rPr>
              <a:t>1.</a:t>
            </a:r>
            <a:r>
              <a:rPr lang="hy-AM" sz="9600" dirty="0" smtClean="0">
                <a:solidFill>
                  <a:schemeClr val="tx1"/>
                </a:solidFill>
              </a:rPr>
              <a:t> Նրանք </a:t>
            </a:r>
            <a:r>
              <a:rPr lang="hy-AM" sz="9600" dirty="0">
                <a:solidFill>
                  <a:schemeClr val="tx1"/>
                </a:solidFill>
              </a:rPr>
              <a:t>վերադարնում էն մարտ </a:t>
            </a:r>
            <a:r>
              <a:rPr lang="hy-AM" sz="9600" dirty="0" smtClean="0">
                <a:solidFill>
                  <a:schemeClr val="tx1"/>
                </a:solidFill>
              </a:rPr>
              <a:t>ամիսին։</a:t>
            </a:r>
            <a:endParaRPr lang="hy-AM" sz="9600" dirty="0">
              <a:solidFill>
                <a:schemeClr val="tx1"/>
              </a:solidFill>
            </a:endParaRPr>
          </a:p>
          <a:p>
            <a:r>
              <a:rPr lang="en-US" sz="9600" dirty="0" smtClean="0">
                <a:solidFill>
                  <a:schemeClr val="tx1"/>
                </a:solidFill>
              </a:rPr>
              <a:t>2. </a:t>
            </a:r>
            <a:r>
              <a:rPr lang="hy-AM" sz="9600" dirty="0" smtClean="0">
                <a:solidFill>
                  <a:schemeClr val="tx1"/>
                </a:solidFill>
              </a:rPr>
              <a:t>Նրանք </a:t>
            </a:r>
            <a:r>
              <a:rPr lang="hy-AM" sz="9600" dirty="0">
                <a:solidFill>
                  <a:schemeClr val="tx1"/>
                </a:solidFill>
              </a:rPr>
              <a:t>ունեն մկրատաձև </a:t>
            </a:r>
            <a:r>
              <a:rPr lang="hy-AM" sz="9600" dirty="0" smtClean="0">
                <a:solidFill>
                  <a:schemeClr val="tx1"/>
                </a:solidFill>
              </a:rPr>
              <a:t>պոչ</a:t>
            </a:r>
            <a:r>
              <a:rPr lang="en-US" sz="9600" dirty="0" smtClean="0">
                <a:solidFill>
                  <a:schemeClr val="tx1"/>
                </a:solidFill>
              </a:rPr>
              <a:t>:</a:t>
            </a:r>
            <a:endParaRPr lang="hy-AM" sz="9600" dirty="0">
              <a:solidFill>
                <a:schemeClr val="tx1"/>
              </a:solidFill>
            </a:endParaRPr>
          </a:p>
          <a:p>
            <a:r>
              <a:rPr lang="en-US" sz="9600" dirty="0" smtClean="0">
                <a:solidFill>
                  <a:schemeClr val="tx1"/>
                </a:solidFill>
              </a:rPr>
              <a:t>3. </a:t>
            </a:r>
            <a:r>
              <a:rPr lang="hy-AM" sz="9600" dirty="0" smtClean="0">
                <a:solidFill>
                  <a:schemeClr val="tx1"/>
                </a:solidFill>
              </a:rPr>
              <a:t>Աշխարհում </a:t>
            </a:r>
            <a:r>
              <a:rPr lang="hy-AM" sz="9600" dirty="0">
                <a:solidFill>
                  <a:schemeClr val="tx1"/>
                </a:solidFill>
              </a:rPr>
              <a:t>կա 79 տեսակ ծիծեռնակների: </a:t>
            </a:r>
            <a:r>
              <a:rPr lang="en-US" sz="9600" dirty="0" smtClean="0">
                <a:solidFill>
                  <a:schemeClr val="tx1"/>
                </a:solidFill>
              </a:rPr>
              <a:t>  4. </a:t>
            </a:r>
            <a:r>
              <a:rPr lang="hy-AM" sz="9600" dirty="0" smtClean="0">
                <a:solidFill>
                  <a:schemeClr val="tx1"/>
                </a:solidFill>
              </a:rPr>
              <a:t>Առավել </a:t>
            </a:r>
            <a:r>
              <a:rPr lang="hy-AM" sz="9600" dirty="0">
                <a:solidFill>
                  <a:schemeClr val="tx1"/>
                </a:solidFill>
              </a:rPr>
              <a:t>հայտնի տեսակները ՝ առափնյա, քաղաքային և գյուղական:</a:t>
            </a:r>
          </a:p>
          <a:p>
            <a:r>
              <a:rPr lang="en-US" sz="9600" dirty="0" smtClean="0">
                <a:solidFill>
                  <a:schemeClr val="tx1"/>
                </a:solidFill>
              </a:rPr>
              <a:t>5. </a:t>
            </a:r>
            <a:r>
              <a:rPr lang="hy-AM" sz="9600" dirty="0" smtClean="0">
                <a:solidFill>
                  <a:schemeClr val="tx1"/>
                </a:solidFill>
              </a:rPr>
              <a:t>Իրենց </a:t>
            </a:r>
            <a:r>
              <a:rPr lang="hy-AM" sz="9600" dirty="0">
                <a:solidFill>
                  <a:schemeClr val="tx1"/>
                </a:solidFill>
              </a:rPr>
              <a:t>միջև ծիծեռնակների տեսակների տեսակները տարբերվում են գույնով և այն վայրում, որտեղ նրանք բույն են սարքավորում</a:t>
            </a:r>
            <a:r>
              <a:rPr lang="hy-AM" sz="9600" dirty="0" smtClean="0">
                <a:solidFill>
                  <a:schemeClr val="tx1"/>
                </a:solidFill>
              </a:rPr>
              <a:t>:</a:t>
            </a:r>
            <a:endParaRPr lang="hy-AM" sz="96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4664"/>
            <a:ext cx="2609184" cy="16561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9006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6.  </a:t>
            </a:r>
            <a:r>
              <a:rPr lang="hy-AM" dirty="0" smtClean="0"/>
              <a:t>Այս </a:t>
            </a:r>
            <a:r>
              <a:rPr lang="hy-AM" dirty="0"/>
              <a:t>թռչունները կերակրում են բացառապես միջատներով</a:t>
            </a:r>
            <a:r>
              <a:rPr lang="hy-AM" dirty="0" smtClean="0"/>
              <a:t>:</a:t>
            </a:r>
            <a:br>
              <a:rPr lang="hy-AM" dirty="0" smtClean="0"/>
            </a:br>
            <a:r>
              <a:rPr lang="en-US" dirty="0" smtClean="0"/>
              <a:t>7.</a:t>
            </a:r>
            <a:r>
              <a:rPr lang="hy-AM" dirty="0" smtClean="0"/>
              <a:t> </a:t>
            </a:r>
            <a:r>
              <a:rPr lang="hy-AM" dirty="0"/>
              <a:t>Դիետան ներառում է ճանճեր, թիթեռներ, մոծակներ և վրիպակներ:</a:t>
            </a:r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hy-AM" dirty="0" smtClean="0"/>
              <a:t>Ծիծեռնակը </a:t>
            </a:r>
            <a:r>
              <a:rPr lang="hy-AM" dirty="0"/>
              <a:t>իր ժամանակի 95% -ը ծախսում է թռիչքի մեջ և շատ հազվադեպ է իջնում գետնին:</a:t>
            </a:r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hy-AM" dirty="0" smtClean="0"/>
              <a:t>Թռիչքի </a:t>
            </a:r>
            <a:r>
              <a:rPr lang="hy-AM" dirty="0"/>
              <a:t>մեջ ծիծեռնակը կարող է արագության հասնել մինչև 120 կմ / ժամ:</a:t>
            </a:r>
          </a:p>
          <a:p>
            <a:pPr marL="0" indent="0">
              <a:buNone/>
            </a:pPr>
            <a:r>
              <a:rPr lang="en-US" dirty="0" smtClean="0"/>
              <a:t>10 </a:t>
            </a:r>
            <a:r>
              <a:rPr lang="hy-AM" dirty="0" smtClean="0"/>
              <a:t>Ծիծեռնակը </a:t>
            </a:r>
            <a:r>
              <a:rPr lang="hy-AM" dirty="0"/>
              <a:t>շատ լավ տեսողություն ունի:</a:t>
            </a:r>
          </a:p>
          <a:p>
            <a:pPr marL="0" indent="0">
              <a:buNone/>
            </a:pPr>
            <a:endParaRPr lang="hy-AM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904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10 փաստ ծիծեռնակների մասին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 Manukyan</dc:creator>
  <cp:lastModifiedBy>Mari Manukyan</cp:lastModifiedBy>
  <cp:revision>2</cp:revision>
  <dcterms:created xsi:type="dcterms:W3CDTF">2023-02-16T19:10:17Z</dcterms:created>
  <dcterms:modified xsi:type="dcterms:W3CDTF">2023-03-06T10:50:50Z</dcterms:modified>
</cp:coreProperties>
</file>